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3" r:id="rId3"/>
    <p:sldId id="261" r:id="rId4"/>
    <p:sldId id="262" r:id="rId5"/>
    <p:sldId id="265" r:id="rId6"/>
    <p:sldId id="269" r:id="rId7"/>
    <p:sldId id="259" r:id="rId8"/>
    <p:sldId id="267" r:id="rId9"/>
    <p:sldId id="270" r:id="rId10"/>
    <p:sldId id="268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5" autoAdjust="0"/>
    <p:restoredTop sz="86410" autoAdjust="0"/>
  </p:normalViewPr>
  <p:slideViewPr>
    <p:cSldViewPr snapToGrid="0">
      <p:cViewPr varScale="1">
        <p:scale>
          <a:sx n="55" d="100"/>
          <a:sy n="55" d="100"/>
        </p:scale>
        <p:origin x="768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0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2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1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6164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5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7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76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5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9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2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3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0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6005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39E76FD-3E2A-4015-A0D8-A5E5A21843A4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93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24slides.com/?utm_campaign=mp&amp;utm_medium=ppt&amp;utm_source=pptlink&amp;utm_content=&amp;utm_term=" TargetMode="Externa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venngage.com/blog/color-blind-friendly-palette/#3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transtats.bts.gov/Data_Elements.aspx?Data=1" TargetMode="Externa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hyperlink" Target="https://www.transtats.bts.gov/Data_Elements_Financial.aspx?Data=7" TargetMode="External"/><Relationship Id="rId5" Type="http://schemas.openxmlformats.org/officeDocument/2006/relationships/hyperlink" Target="https://github.com/fivethirtyeight/data/tree/master/airline-safety" TargetMode="External"/><Relationship Id="rId4" Type="http://schemas.openxmlformats.org/officeDocument/2006/relationships/hyperlink" Target="http://www.baaa-acro.com/statistics/death-rate-per-year?page=0" TargetMode="Externa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rgbClr val="005DA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  <a:highlight>
                <a:srgbClr val="0000FF"/>
              </a:highlight>
            </a:endParaRPr>
          </a:p>
        </p:txBody>
      </p:sp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Anuj Tanwar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307768"/>
            <a:ext cx="5786662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AIR Travel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Safety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Airline Safety Analysis: United Airlines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C1F73281-92A6-2F4F-55EE-D3D35C34A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64">
        <p:fade/>
      </p:transition>
    </mc:Choice>
    <mc:Fallback xmlns="">
      <p:transition spd="med" advTm="2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9D3A-6A73-4FC7-82AF-0812100C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61CAC-5AF9-4737-BD12-DB505486A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Death Rate per Year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Retrieved from Bureau of Aircraft Accidents Archives: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http://www.baaa-acro.com/statistics/death-rate-per-year?page=0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Airline Safety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fivethirtyeight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https://github.com/fivethirtyeight/data/tree/master/airline-safety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Revenue (In Thousands of Dollars)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Retrieved from Bureau of Transportation Statistics: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https://www.transtats.bts.gov/Data_Elements_Financial.aspx?Data=7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Passengers All U.S. Carriers - All Airports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from Bureau of Transportation Statistics: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https://www.transtats.bts.gov/Data_Elements.aspx?Data=1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Palette Reference: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Color Blind Friendly Palettes to Make Your Charts Accessible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Venngage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https://venngage.com/blog/color-blind-friendly-palette/#3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1F85A44-9DF1-4F97-55EE-B1786CDB8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4"/>
    </mc:Choice>
    <mc:Fallback xmlns="">
      <p:transition spd="slow" advTm="6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61F4D2-0936-5EB2-BE33-65AF9E9C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B3B36-DC41-4388-BCF8-EEEE4011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73" y="539890"/>
            <a:ext cx="3852749" cy="3789041"/>
          </a:xfrm>
        </p:spPr>
        <p:txBody>
          <a:bodyPr/>
          <a:lstStyle/>
          <a:p>
            <a:r>
              <a:rPr lang="en-US" dirty="0"/>
              <a:t>Have a safe Flight!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13D3FD19-188D-EF93-2373-5C9A19E2D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4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0"/>
    </mc:Choice>
    <mc:Fallback xmlns="">
      <p:transition spd="slow" advTm="1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3" y="222184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Media’s Perspective on Flying</a:t>
            </a:r>
            <a:endParaRPr lang="en-US" sz="3600" dirty="0">
              <a:latin typeface="+mj-lt"/>
            </a:endParaRPr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468449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9311B0-9D38-4DFE-82F3-2684E762F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79473">
            <a:off x="1023438" y="1123763"/>
            <a:ext cx="3892492" cy="4527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44448-9852-4748-ABAB-1FA1B3B4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694" y="811581"/>
            <a:ext cx="4818974" cy="4458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68B8E-4F34-4CED-91D8-D567CC53B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7185">
            <a:off x="418306" y="1717839"/>
            <a:ext cx="6196982" cy="34467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62A3-D7EC-84B5-E492-88ED27FD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681578">
            <a:off x="1093395" y="2067836"/>
            <a:ext cx="5354209" cy="3663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DC493-71F8-47DF-9FA1-E961ABEAA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06580">
            <a:off x="6629861" y="2001337"/>
            <a:ext cx="4930681" cy="36098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Here's Why Donald Trump's Plane Is Sitting Abandoned In Disrepair At This  Airport | Digg">
            <a:extLst>
              <a:ext uri="{FF2B5EF4-FFF2-40B4-BE49-F238E27FC236}">
                <a16:creationId xmlns:a16="http://schemas.microsoft.com/office/drawing/2014/main" id="{3172824B-0716-17A3-D92D-86567F58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942" y="3531132"/>
            <a:ext cx="5379989" cy="301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01636C69-03BD-E856-1939-0CA02A768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93">
        <p:fade/>
      </p:transition>
    </mc:Choice>
    <mc:Fallback xmlns="">
      <p:transition spd="med" advTm="10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E166-E21B-44DC-8F4B-6AD191B2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Fatalities by Years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0D763-69E4-BC00-12B9-C77C51D19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65" y="1585826"/>
            <a:ext cx="7934084" cy="4978593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AE67B23A-CA20-F714-9D8B-9F3009885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5"/>
    </mc:Choice>
    <mc:Fallback xmlns="">
      <p:transition spd="slow" advTm="13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E0E2-8DCC-4CF7-A347-012D8EB9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Fatalities by Year (Continue)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8C6CF-1F62-1C1F-345D-D9FB8951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0" y="2799915"/>
            <a:ext cx="11928084" cy="2929552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8D7F73A-56CF-A033-24F6-B6F969A590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0"/>
    </mc:Choice>
    <mc:Fallback xmlns="">
      <p:transition spd="slow" advTm="17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B35CF3-5C7F-41A2-BEC0-96FB9871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Traffic Growth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770E0-7454-A667-5DD7-179A8C775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0" y="2905103"/>
            <a:ext cx="11968840" cy="2801218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4EE222E8-7EA3-26D9-E6A3-4DCFF7FAB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6"/>
    </mc:Choice>
    <mc:Fallback xmlns="">
      <p:transition spd="slow" advTm="11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D3C0-83B2-290A-D9C9-A4E3040F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with Other Modes of Travel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D4320-11CF-B0EA-8463-A9B9E3CEF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57" y="2129456"/>
            <a:ext cx="10054652" cy="3958827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3AA934C9-A7D2-A04C-DB5D-20C48AFF3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11"/>
    </mc:Choice>
    <mc:Fallback xmlns="">
      <p:transition spd="slow" advTm="41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AEB42C-A0C3-D269-471F-2E1129B7B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8" y="240733"/>
            <a:ext cx="2993948" cy="6559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14879-5C71-4443-7A49-F87B3AD07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903" y="229158"/>
            <a:ext cx="3088274" cy="6559392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EF7CBD32-9E2D-9B23-8D0A-1337D6CD244E}"/>
              </a:ext>
            </a:extLst>
          </p:cNvPr>
          <p:cNvSpPr/>
          <p:nvPr/>
        </p:nvSpPr>
        <p:spPr>
          <a:xfrm>
            <a:off x="3344612" y="144684"/>
            <a:ext cx="5070183" cy="284158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Fatalities by Each Airlines between 2 eras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4F6B58A-26BD-4ED4-C8D8-02A19BC968F7}"/>
              </a:ext>
            </a:extLst>
          </p:cNvPr>
          <p:cNvSpPr/>
          <p:nvPr/>
        </p:nvSpPr>
        <p:spPr>
          <a:xfrm>
            <a:off x="3481814" y="3773346"/>
            <a:ext cx="5070183" cy="255800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Distance Travel per week by Airlines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E4D39A0-B52C-AE70-387D-F5BC4811C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79"/>
    </mc:Choice>
    <mc:Fallback xmlns="">
      <p:transition spd="slow" advTm="22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5C71-63C4-428B-82CE-2599DD78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j-lt"/>
              </a:rPr>
              <a:t>Why United Airlines is one of the safest</a:t>
            </a:r>
            <a:endParaRPr lang="en-US" sz="4800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8A85E-3241-4115-9D9E-D9C330170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025570"/>
            <a:ext cx="10233800" cy="1006997"/>
          </a:xfrm>
        </p:spPr>
        <p:txBody>
          <a:bodyPr/>
          <a:lstStyle/>
          <a:p>
            <a:r>
              <a:rPr lang="en-US" dirty="0"/>
              <a:t>109 Fatalities since 2000</a:t>
            </a:r>
          </a:p>
          <a:p>
            <a:r>
              <a:rPr lang="en-US" dirty="0"/>
              <a:t>7 billion km per week 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E0E53EA0-1372-33BA-FC53-23F7DF878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17"/>
    </mc:Choice>
    <mc:Fallback xmlns="">
      <p:transition spd="slow" advTm="19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7807-6DC6-A575-9E5E-F41E368C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Safety Stats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F9B7F-2B51-85B5-17F3-A68FCE94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953" y="2472240"/>
            <a:ext cx="6744047" cy="1543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68AF4-6859-4503-630F-3ED2F388B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161" y="4624187"/>
            <a:ext cx="7353678" cy="781090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227B204E-B727-2F2C-51A9-CAB5FA2BDE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4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61"/>
    </mc:Choice>
    <mc:Fallback xmlns="">
      <p:transition spd="slow" advTm="2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3971</TotalTime>
  <Words>244</Words>
  <Application>Microsoft Office PowerPoint</Application>
  <PresentationFormat>Widescreen</PresentationFormat>
  <Paragraphs>30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Depth</vt:lpstr>
      <vt:lpstr>Balanced scorecard slide 1</vt:lpstr>
      <vt:lpstr>Balanced scorecard slide 2</vt:lpstr>
      <vt:lpstr>Fatalities by Years</vt:lpstr>
      <vt:lpstr>Fatalities by Year (Continue)</vt:lpstr>
      <vt:lpstr>Air Traffic Growth by Year</vt:lpstr>
      <vt:lpstr>Comparison with Other Modes of Travel</vt:lpstr>
      <vt:lpstr>PowerPoint Presentation</vt:lpstr>
      <vt:lpstr>Why United Airlines is one of the safest</vt:lpstr>
      <vt:lpstr>Some Safety Stats</vt:lpstr>
      <vt:lpstr>Sources</vt:lpstr>
      <vt:lpstr>Have a safe Flight!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</dc:title>
  <dc:creator>Anuj Tanwar</dc:creator>
  <cp:lastModifiedBy>Anuj Tanwar</cp:lastModifiedBy>
  <cp:revision>19</cp:revision>
  <dcterms:created xsi:type="dcterms:W3CDTF">2022-01-22T21:36:05Z</dcterms:created>
  <dcterms:modified xsi:type="dcterms:W3CDTF">2023-03-04T19:57:41Z</dcterms:modified>
</cp:coreProperties>
</file>